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62" r:id="rId7"/>
    <p:sldId id="263" r:id="rId8"/>
    <p:sldId id="259" r:id="rId9"/>
    <p:sldId id="266" r:id="rId10"/>
    <p:sldId id="274" r:id="rId11"/>
    <p:sldId id="270" r:id="rId12"/>
    <p:sldId id="260" r:id="rId13"/>
    <p:sldId id="271" r:id="rId14"/>
    <p:sldId id="273" r:id="rId15"/>
    <p:sldId id="272" r:id="rId16"/>
    <p:sldId id="269" r:id="rId17"/>
    <p:sldId id="261" r:id="rId18"/>
    <p:sldId id="267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1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</a:p>
          <a:p>
            <a:r>
              <a:rPr lang="en-US" dirty="0" smtClean="0"/>
              <a:t>Predict clicks and maintain samples</a:t>
            </a:r>
          </a:p>
          <a:p>
            <a:r>
              <a:rPr lang="en-US" dirty="0" smtClean="0"/>
              <a:t>NP-Hard</a:t>
            </a:r>
          </a:p>
          <a:p>
            <a:r>
              <a:rPr lang="en-US" dirty="0" smtClean="0"/>
              <a:t>DP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719667" y="3729362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7" r="-3642"/>
          <a:stretch/>
        </p:blipFill>
        <p:spPr>
          <a:xfrm>
            <a:off x="1100667" y="1940616"/>
            <a:ext cx="6731000" cy="3310658"/>
          </a:xfr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b="2947"/>
          <a:stretch/>
        </p:blipFill>
        <p:spPr>
          <a:xfrm>
            <a:off x="691444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1176866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---Points---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problem? Why important(?)</a:t>
            </a:r>
          </a:p>
          <a:p>
            <a:pPr lvl="1"/>
            <a:r>
              <a:rPr lang="en-US" dirty="0" smtClean="0"/>
              <a:t>Like poster, start with picture of file. Explain we want to get value out of it.</a:t>
            </a:r>
          </a:p>
          <a:p>
            <a:r>
              <a:rPr lang="en-US" dirty="0" smtClean="0"/>
              <a:t>Rules, interestingness, flexible, interactive</a:t>
            </a:r>
          </a:p>
          <a:p>
            <a:r>
              <a:rPr lang="en-US" dirty="0" smtClean="0"/>
              <a:t>Weight and Score</a:t>
            </a:r>
          </a:p>
          <a:p>
            <a:pPr lvl="1"/>
            <a:r>
              <a:rPr lang="en-US" dirty="0" smtClean="0"/>
              <a:t>Formal problem</a:t>
            </a:r>
          </a:p>
          <a:p>
            <a:r>
              <a:rPr lang="en-US" dirty="0" err="1" smtClean="0"/>
              <a:t>Soln</a:t>
            </a:r>
            <a:r>
              <a:rPr lang="en-US" dirty="0" smtClean="0"/>
              <a:t> sketch</a:t>
            </a:r>
          </a:p>
          <a:p>
            <a:r>
              <a:rPr lang="en-US" dirty="0" smtClean="0"/>
              <a:t>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0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Rule:</a:t>
            </a:r>
          </a:p>
          <a:p>
            <a:r>
              <a:rPr lang="en-US" dirty="0" err="1" smtClean="0"/>
              <a:t>Subrule</a:t>
            </a:r>
            <a:endParaRPr lang="en-US" dirty="0" smtClean="0"/>
          </a:p>
          <a:p>
            <a:r>
              <a:rPr lang="en-US" dirty="0" smtClean="0"/>
              <a:t>Weight</a:t>
            </a:r>
          </a:p>
          <a:p>
            <a:r>
              <a:rPr lang="en-US" dirty="0" smtClean="0"/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for </a:t>
            </a:r>
            <a:r>
              <a:rPr lang="en-US" dirty="0"/>
              <a:t>one of the following smart drill down </a:t>
            </a:r>
            <a:r>
              <a:rPr lang="en-US" dirty="0" smtClean="0"/>
              <a:t>	operations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• </a:t>
            </a:r>
            <a:r>
              <a:rPr lang="en-US" dirty="0"/>
              <a:t>[Rule drill down</a:t>
            </a:r>
            <a:r>
              <a:rPr lang="en-US" dirty="0" smtClean="0"/>
              <a:t>]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• </a:t>
            </a:r>
            <a:r>
              <a:rPr lang="en-US" dirty="0"/>
              <a:t>[Star drill down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3062112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b="19555"/>
          <a:stretch/>
        </p:blipFill>
        <p:spPr>
          <a:xfrm>
            <a:off x="576254" y="1666955"/>
            <a:ext cx="4553303" cy="46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324" r="3324"/>
          <a:stretch>
            <a:fillRect/>
          </a:stretch>
        </p:blipFill>
        <p:spPr>
          <a:xfrm>
            <a:off x="1134534" y="1888423"/>
            <a:ext cx="6499578" cy="3574518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5-08-28 at 2.3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4" y="2220312"/>
            <a:ext cx="5639604" cy="3905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146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9" r="-1019"/>
          <a:stretch/>
        </p:blipFill>
        <p:spPr>
          <a:xfrm>
            <a:off x="141112" y="2032000"/>
            <a:ext cx="8889999" cy="2866496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157</Words>
  <Application>Microsoft Macintosh PowerPoint</Application>
  <PresentationFormat>On-screen Show (4:3)</PresentationFormat>
  <Paragraphs>44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Interactive Data Exploration with Smart Drill-Down</vt:lpstr>
      <vt:lpstr>---Points---</vt:lpstr>
      <vt:lpstr>Definitions</vt:lpstr>
      <vt:lpstr>Formal Problem</vt:lpstr>
      <vt:lpstr>PowerPoint Presentation</vt:lpstr>
      <vt:lpstr>PowerPoint Presentation</vt:lpstr>
      <vt:lpstr>PowerPoint Presentation</vt:lpstr>
      <vt:lpstr>PowerPoint Presentation</vt:lpstr>
      <vt:lpstr>High level Algorithm</vt:lpstr>
      <vt:lpstr>Finding the best rule</vt:lpstr>
      <vt:lpstr>Scaling to large datasets</vt:lpstr>
      <vt:lpstr>System Architecture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39</cp:revision>
  <dcterms:created xsi:type="dcterms:W3CDTF">2016-05-09T07:59:58Z</dcterms:created>
  <dcterms:modified xsi:type="dcterms:W3CDTF">2016-05-10T20:47:26Z</dcterms:modified>
</cp:coreProperties>
</file>